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74" r:id="rId3"/>
    <p:sldId id="267" r:id="rId4"/>
    <p:sldId id="268" r:id="rId5"/>
    <p:sldId id="271" r:id="rId6"/>
    <p:sldId id="272" r:id="rId7"/>
    <p:sldId id="277" r:id="rId8"/>
    <p:sldId id="275" r:id="rId9"/>
    <p:sldId id="276" r:id="rId10"/>
    <p:sldId id="263" r:id="rId11"/>
    <p:sldId id="264" r:id="rId12"/>
    <p:sldId id="265" r:id="rId13"/>
    <p:sldId id="282" r:id="rId14"/>
    <p:sldId id="283" r:id="rId15"/>
    <p:sldId id="284" r:id="rId16"/>
    <p:sldId id="281" r:id="rId17"/>
    <p:sldId id="278" r:id="rId18"/>
    <p:sldId id="279" r:id="rId19"/>
    <p:sldId id="261" r:id="rId20"/>
    <p:sldId id="258" r:id="rId21"/>
    <p:sldId id="259" r:id="rId22"/>
    <p:sldId id="257" r:id="rId23"/>
    <p:sldId id="28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83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84" y="-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ED61-9C8E-1A4C-8FD0-F68FAF98F03D}" type="datetimeFigureOut">
              <a:rPr lang="en-US" smtClean="0"/>
              <a:pPr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922DF-090B-5E43-8964-297B828F2E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6837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ED61-9C8E-1A4C-8FD0-F68FAF98F03D}" type="datetimeFigureOut">
              <a:rPr lang="en-US" smtClean="0"/>
              <a:pPr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922DF-090B-5E43-8964-297B828F2E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70928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ED61-9C8E-1A4C-8FD0-F68FAF98F03D}" type="datetimeFigureOut">
              <a:rPr lang="en-US" smtClean="0"/>
              <a:pPr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922DF-090B-5E43-8964-297B828F2E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6561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ED61-9C8E-1A4C-8FD0-F68FAF98F03D}" type="datetimeFigureOut">
              <a:rPr lang="en-US" smtClean="0"/>
              <a:pPr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922DF-090B-5E43-8964-297B828F2E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35714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ED61-9C8E-1A4C-8FD0-F68FAF98F03D}" type="datetimeFigureOut">
              <a:rPr lang="en-US" smtClean="0"/>
              <a:pPr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922DF-090B-5E43-8964-297B828F2E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0843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ED61-9C8E-1A4C-8FD0-F68FAF98F03D}" type="datetimeFigureOut">
              <a:rPr lang="en-US" smtClean="0"/>
              <a:pPr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922DF-090B-5E43-8964-297B828F2E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7025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ED61-9C8E-1A4C-8FD0-F68FAF98F03D}" type="datetimeFigureOut">
              <a:rPr lang="en-US" smtClean="0"/>
              <a:pPr/>
              <a:t>9/22/2016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922DF-090B-5E43-8964-297B828F2E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64990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ED61-9C8E-1A4C-8FD0-F68FAF98F03D}" type="datetimeFigureOut">
              <a:rPr lang="en-US" smtClean="0"/>
              <a:pPr/>
              <a:t>9/22/2016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922DF-090B-5E43-8964-297B828F2E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448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ED61-9C8E-1A4C-8FD0-F68FAF98F03D}" type="datetimeFigureOut">
              <a:rPr lang="en-US" smtClean="0"/>
              <a:pPr/>
              <a:t>9/22/2016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922DF-090B-5E43-8964-297B828F2E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6121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ED61-9C8E-1A4C-8FD0-F68FAF98F03D}" type="datetimeFigureOut">
              <a:rPr lang="en-US" smtClean="0"/>
              <a:pPr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922DF-090B-5E43-8964-297B828F2E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5072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ED61-9C8E-1A4C-8FD0-F68FAF98F03D}" type="datetimeFigureOut">
              <a:rPr lang="en-US" smtClean="0"/>
              <a:pPr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922DF-090B-5E43-8964-297B828F2E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49755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CED61-9C8E-1A4C-8FD0-F68FAF98F03D}" type="datetimeFigureOut">
              <a:rPr lang="en-US" smtClean="0"/>
              <a:pPr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922DF-090B-5E43-8964-297B828F2E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03372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16738" y="2577587"/>
            <a:ext cx="52190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Training Session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xmlns="" val="157902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83258" y="597704"/>
            <a:ext cx="7059952" cy="5105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777437" y="2805176"/>
            <a:ext cx="404671" cy="448684"/>
          </a:xfrm>
          <a:prstGeom prst="ellipse">
            <a:avLst/>
          </a:prstGeom>
          <a:solidFill>
            <a:srgbClr val="EBB838"/>
          </a:solidFill>
          <a:ln>
            <a:solidFill>
              <a:srgbClr val="EBB8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212482" y="6016485"/>
            <a:ext cx="3777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00000"/>
                </a:solidFill>
              </a:rPr>
              <a:t>Move and hit the target!</a:t>
            </a:r>
            <a:endParaRPr lang="en-US" sz="28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9763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83258" y="597704"/>
            <a:ext cx="7059952" cy="5105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777437" y="2805176"/>
            <a:ext cx="404671" cy="448684"/>
          </a:xfrm>
          <a:prstGeom prst="ellipse">
            <a:avLst/>
          </a:prstGeom>
          <a:solidFill>
            <a:srgbClr val="EBB838"/>
          </a:solidFill>
          <a:ln>
            <a:solidFill>
              <a:srgbClr val="EBB8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56838" y="2238197"/>
            <a:ext cx="525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+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59931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83258" y="597704"/>
            <a:ext cx="7059952" cy="5105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15184" y="1531610"/>
            <a:ext cx="1232759" cy="1232759"/>
          </a:xfrm>
          <a:prstGeom prst="rect">
            <a:avLst/>
          </a:prstGeom>
          <a:solidFill>
            <a:schemeClr val="bg1"/>
          </a:solidFill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94439" y="1531610"/>
            <a:ext cx="1232759" cy="1232759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94439" y="3838225"/>
            <a:ext cx="1232759" cy="1232759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15184" y="3831722"/>
            <a:ext cx="1232759" cy="1232759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15576" y="6016485"/>
            <a:ext cx="5253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00000"/>
                </a:solidFill>
              </a:rPr>
              <a:t>Remember the object and location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260" y="1570683"/>
            <a:ext cx="1156330" cy="1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207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83258" y="597704"/>
            <a:ext cx="7059952" cy="5105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90449" y="2499780"/>
            <a:ext cx="525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+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3302" y="6016485"/>
            <a:ext cx="1150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00000"/>
                </a:solidFill>
              </a:rPr>
              <a:t>Wait…</a:t>
            </a:r>
            <a:endParaRPr lang="en-US" sz="28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6826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83258" y="597704"/>
            <a:ext cx="7059952" cy="5105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777437" y="2805176"/>
            <a:ext cx="404671" cy="448684"/>
          </a:xfrm>
          <a:prstGeom prst="ellipse">
            <a:avLst/>
          </a:prstGeom>
          <a:solidFill>
            <a:srgbClr val="EBB838"/>
          </a:solidFill>
          <a:ln>
            <a:solidFill>
              <a:srgbClr val="EBB8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212482" y="6016485"/>
            <a:ext cx="3777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00000"/>
                </a:solidFill>
              </a:rPr>
              <a:t>Move and hit the target!</a:t>
            </a:r>
            <a:endParaRPr lang="en-US" sz="28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9049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83258" y="597704"/>
            <a:ext cx="7059952" cy="5105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777437" y="2805176"/>
            <a:ext cx="404671" cy="448684"/>
          </a:xfrm>
          <a:prstGeom prst="ellipse">
            <a:avLst/>
          </a:prstGeom>
          <a:solidFill>
            <a:srgbClr val="EBB838"/>
          </a:solidFill>
          <a:ln>
            <a:solidFill>
              <a:srgbClr val="EBB8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56838" y="2238197"/>
            <a:ext cx="525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+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8003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83258" y="597704"/>
            <a:ext cx="7059952" cy="5105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394439" y="3831722"/>
            <a:ext cx="1232759" cy="1232759"/>
          </a:xfrm>
          <a:prstGeom prst="rect">
            <a:avLst/>
          </a:prstGeom>
          <a:solidFill>
            <a:schemeClr val="bg1"/>
          </a:solidFill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94439" y="1531610"/>
            <a:ext cx="1232759" cy="1232759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5184" y="1531610"/>
            <a:ext cx="1232759" cy="1232759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15184" y="3831722"/>
            <a:ext cx="1232759" cy="1232759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15576" y="6016485"/>
            <a:ext cx="5253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00000"/>
                </a:solidFill>
              </a:rPr>
              <a:t>Remember the object and location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439" y="3831722"/>
            <a:ext cx="1211872" cy="124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2294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83258" y="597704"/>
            <a:ext cx="7059952" cy="5105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90449" y="2499780"/>
            <a:ext cx="525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+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58268" y="6016485"/>
            <a:ext cx="5114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00000"/>
                </a:solidFill>
              </a:rPr>
              <a:t>Come back to the center and wait</a:t>
            </a:r>
          </a:p>
        </p:txBody>
      </p:sp>
    </p:spTree>
    <p:extLst>
      <p:ext uri="{BB962C8B-B14F-4D97-AF65-F5344CB8AC3E}">
        <p14:creationId xmlns:p14="http://schemas.microsoft.com/office/powerpoint/2010/main" xmlns="" val="892974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085" y="2577587"/>
            <a:ext cx="39999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Test Session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xmlns="" val="4271426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83258" y="597704"/>
            <a:ext cx="7059952" cy="5105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59549" y="2428165"/>
            <a:ext cx="1232759" cy="1232759"/>
          </a:xfrm>
          <a:prstGeom prst="rect">
            <a:avLst/>
          </a:prstGeom>
          <a:solidFill>
            <a:schemeClr val="bg1"/>
          </a:solidFill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549" y="2428165"/>
            <a:ext cx="1156330" cy="1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9257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83258" y="597704"/>
            <a:ext cx="7059952" cy="5105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90449" y="2499780"/>
            <a:ext cx="525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+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3302" y="6091197"/>
            <a:ext cx="1150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00000"/>
                </a:solidFill>
              </a:rPr>
              <a:t>Wait…</a:t>
            </a:r>
            <a:endParaRPr lang="en-US" sz="28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20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88722" y="1295018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+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83258" y="597704"/>
            <a:ext cx="7059952" cy="5105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ervish_Instructions_SceneFirst_Final_ppt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94558" y="1980115"/>
            <a:ext cx="6605060" cy="235785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69665" y="1295018"/>
            <a:ext cx="112063" cy="32998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449" y="2773724"/>
            <a:ext cx="525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+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39581" y="6016485"/>
            <a:ext cx="3152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00000"/>
                </a:solidFill>
              </a:rPr>
              <a:t>Choose your answer</a:t>
            </a:r>
          </a:p>
        </p:txBody>
      </p:sp>
    </p:spTree>
    <p:extLst>
      <p:ext uri="{BB962C8B-B14F-4D97-AF65-F5344CB8AC3E}">
        <p14:creationId xmlns:p14="http://schemas.microsoft.com/office/powerpoint/2010/main" xmlns="" val="2170000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83258" y="597704"/>
            <a:ext cx="7059952" cy="5105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5184" y="1531610"/>
            <a:ext cx="1232759" cy="1232759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94439" y="1531610"/>
            <a:ext cx="1232759" cy="1232759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94439" y="3838225"/>
            <a:ext cx="1232759" cy="1232759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15184" y="3831722"/>
            <a:ext cx="1232759" cy="1232759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60707" y="5829181"/>
            <a:ext cx="844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800000"/>
                </a:solidFill>
              </a:rPr>
              <a:t>Choose the location where the object was</a:t>
            </a:r>
          </a:p>
          <a:p>
            <a:pPr algn="ctr"/>
            <a:r>
              <a:rPr lang="en-US" sz="2800" dirty="0" smtClean="0">
                <a:solidFill>
                  <a:srgbClr val="800000"/>
                </a:solidFill>
              </a:rPr>
              <a:t>Click anywhere outside the boxes if you don’t remember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90449" y="2773724"/>
            <a:ext cx="525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+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0000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3258" y="597704"/>
            <a:ext cx="7059952" cy="5105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59549" y="2428165"/>
            <a:ext cx="1232759" cy="1232759"/>
          </a:xfrm>
          <a:prstGeom prst="rect">
            <a:avLst/>
          </a:prstGeom>
          <a:solidFill>
            <a:schemeClr val="bg1"/>
          </a:solidFill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745" y="2515327"/>
            <a:ext cx="1243162" cy="94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1320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88722" y="1295018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+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83258" y="597704"/>
            <a:ext cx="7059952" cy="5105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ervish_Instructions_SceneFirst_Final_ppt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94558" y="1980115"/>
            <a:ext cx="6605060" cy="235785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69665" y="1295018"/>
            <a:ext cx="112063" cy="32998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449" y="2773724"/>
            <a:ext cx="525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+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39581" y="6016485"/>
            <a:ext cx="3152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00000"/>
                </a:solidFill>
              </a:rPr>
              <a:t>Choose your answer</a:t>
            </a:r>
          </a:p>
        </p:txBody>
      </p:sp>
    </p:spTree>
    <p:extLst>
      <p:ext uri="{BB962C8B-B14F-4D97-AF65-F5344CB8AC3E}">
        <p14:creationId xmlns:p14="http://schemas.microsoft.com/office/powerpoint/2010/main" xmlns="" val="1250975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83258" y="597704"/>
            <a:ext cx="7059952" cy="5105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989628" y="2805176"/>
            <a:ext cx="404671" cy="448684"/>
          </a:xfrm>
          <a:prstGeom prst="ellipse">
            <a:avLst/>
          </a:prstGeom>
          <a:solidFill>
            <a:srgbClr val="EBB838"/>
          </a:solidFill>
          <a:ln>
            <a:solidFill>
              <a:srgbClr val="EBB8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212482" y="6016485"/>
            <a:ext cx="3777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00000"/>
                </a:solidFill>
              </a:rPr>
              <a:t>Move and hit the target!</a:t>
            </a:r>
            <a:endParaRPr lang="en-US" sz="28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203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83258" y="597704"/>
            <a:ext cx="7059952" cy="5105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777437" y="2805176"/>
            <a:ext cx="404671" cy="448684"/>
          </a:xfrm>
          <a:prstGeom prst="ellipse">
            <a:avLst/>
          </a:prstGeom>
          <a:solidFill>
            <a:srgbClr val="EBB838"/>
          </a:solidFill>
          <a:ln>
            <a:solidFill>
              <a:srgbClr val="EBB8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56838" y="2238197"/>
            <a:ext cx="525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+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469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83258" y="597704"/>
            <a:ext cx="7059952" cy="5105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15184" y="1531610"/>
            <a:ext cx="1232759" cy="1232759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94439" y="1531610"/>
            <a:ext cx="1232759" cy="1232759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94439" y="3838225"/>
            <a:ext cx="1232759" cy="1232759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15184" y="3831722"/>
            <a:ext cx="1232759" cy="1232759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15576" y="6016485"/>
            <a:ext cx="4640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00000"/>
                </a:solidFill>
              </a:rPr>
              <a:t>Wait until the boxes disappear</a:t>
            </a:r>
          </a:p>
        </p:txBody>
      </p:sp>
    </p:spTree>
    <p:extLst>
      <p:ext uri="{BB962C8B-B14F-4D97-AF65-F5344CB8AC3E}">
        <p14:creationId xmlns:p14="http://schemas.microsoft.com/office/powerpoint/2010/main" xmlns="" val="134631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83258" y="597704"/>
            <a:ext cx="7059952" cy="5105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90449" y="2499780"/>
            <a:ext cx="525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+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58268" y="6016485"/>
            <a:ext cx="5114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00000"/>
                </a:solidFill>
              </a:rPr>
              <a:t>Come back to the center and wait</a:t>
            </a:r>
          </a:p>
        </p:txBody>
      </p:sp>
    </p:spTree>
    <p:extLst>
      <p:ext uri="{BB962C8B-B14F-4D97-AF65-F5344CB8AC3E}">
        <p14:creationId xmlns:p14="http://schemas.microsoft.com/office/powerpoint/2010/main" xmlns="" val="1393756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69697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085" y="2577587"/>
            <a:ext cx="44515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Study Session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xmlns="" val="232638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83258" y="597704"/>
            <a:ext cx="7059952" cy="5105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90449" y="2499780"/>
            <a:ext cx="525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+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3302" y="6016485"/>
            <a:ext cx="1150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00000"/>
                </a:solidFill>
              </a:rPr>
              <a:t>Wait…</a:t>
            </a:r>
            <a:endParaRPr lang="en-US" sz="28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4313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94</Words>
  <Application>Microsoft Office PowerPoint</Application>
  <PresentationFormat>On-screen Show (4:3)</PresentationFormat>
  <Paragraphs>31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Owner</dc:creator>
  <cp:lastModifiedBy>Editor</cp:lastModifiedBy>
  <cp:revision>21</cp:revision>
  <dcterms:created xsi:type="dcterms:W3CDTF">2016-09-22T05:51:09Z</dcterms:created>
  <dcterms:modified xsi:type="dcterms:W3CDTF">2016-09-22T15:03:14Z</dcterms:modified>
</cp:coreProperties>
</file>